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2" r:id="rId3"/>
    <p:sldId id="303" r:id="rId4"/>
    <p:sldId id="304" r:id="rId5"/>
    <p:sldId id="257" r:id="rId7"/>
    <p:sldId id="289" r:id="rId8"/>
    <p:sldId id="261" r:id="rId9"/>
    <p:sldId id="283" r:id="rId10"/>
    <p:sldId id="285" r:id="rId11"/>
    <p:sldId id="290" r:id="rId12"/>
    <p:sldId id="286" r:id="rId13"/>
    <p:sldId id="281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子琦" initials="胡子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-52437" y="301841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特殊时期在线教学服务指南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088" y="1489194"/>
            <a:ext cx="1115060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东华大学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网络教学平台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开学、先开课，尽量保证教学工作的正常开展，共同打好这场“抗疫战”！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在疫情期间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，东华大学网络教学平台将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东华大学网络教学平台含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电脑端（网址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dirty="0" err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dhu.fanya.chaoxing.com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东华大学网络教学平台已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无缝对接超星电子图书、电子期刊、学术视频等平台资源，为教师备课、学生拓展学习提供资源支撑。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040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教师如果开启直播教学，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学生可在消息中点击直播，进入直播界面，可以观看直播并进行文字互动，如果教师选择了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允许回看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，可以在直播结束后，回看直播内容。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在线学习方式四：直播学习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51940" y="1899920"/>
            <a:ext cx="2368550" cy="486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7905" y="1899920"/>
            <a:ext cx="2536825" cy="4866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0545" y="1899920"/>
            <a:ext cx="2419350" cy="4860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50" y="2966720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东华大学网络教学平台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特殊时期在线教学提供支持！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4345" y="788035"/>
            <a:ext cx="92227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打开</a:t>
            </a:r>
            <a:r>
              <a:rPr lang="en-US" altLang="zh-CN" dirty="0" err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dhu.fanya.chaoxing.com</a:t>
            </a:r>
            <a:r>
              <a:rPr lang="zh-CN" altLang="en-US" b="1" dirty="0" smtClean="0">
                <a:solidFill>
                  <a:schemeClr val="tx1"/>
                </a:solidFill>
              </a:rPr>
              <a:t>，</a:t>
            </a:r>
            <a:r>
              <a:rPr lang="zh-CN" altLang="en-US" b="1" dirty="0">
                <a:solidFill>
                  <a:schemeClr val="tx1"/>
                </a:solidFill>
              </a:rPr>
              <a:t>点</a:t>
            </a:r>
            <a:r>
              <a:rPr lang="zh-CN" altLang="en-US" b="1" dirty="0" smtClean="0">
                <a:solidFill>
                  <a:schemeClr val="tx1"/>
                </a:solidFill>
              </a:rPr>
              <a:t>击登录，点击“登录”，账号：学号，初始密码：123456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登陆后：可以在账号管理里面绑定手机号；方便移动端直接手机号验证码登陆即可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31197" y="2407957"/>
            <a:ext cx="4135271" cy="29648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2344420"/>
            <a:ext cx="6957060" cy="309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“超星学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登录方式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：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1.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页面，选择“其它登陆方式”，机构登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陆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1015" y="2216566"/>
            <a:ext cx="10564495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49510" y="4269105"/>
            <a:ext cx="513715" cy="213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85" y="2863850"/>
            <a:ext cx="447929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rcRect t="9519"/>
          <a:stretch>
            <a:fillRect/>
          </a:stretch>
        </p:blipFill>
        <p:spPr>
          <a:xfrm>
            <a:off x="476250" y="4565650"/>
            <a:ext cx="6241415" cy="2124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t="5737"/>
          <a:stretch>
            <a:fillRect/>
          </a:stretch>
        </p:blipFill>
        <p:spPr>
          <a:xfrm>
            <a:off x="6983730" y="2788920"/>
            <a:ext cx="4761865" cy="2378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76070"/>
            <a:ext cx="5852795" cy="309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在线学习方式一：线上学习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t="6429"/>
          <a:stretch>
            <a:fillRect/>
          </a:stretch>
        </p:blipFill>
        <p:spPr>
          <a:xfrm>
            <a:off x="1537335" y="2462530"/>
            <a:ext cx="8386445" cy="3253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6"/>
            <a:ext cx="10968990" cy="779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教师根据教学目的和要求，录制速课（微视频），学生通过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消息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点击速课，观看老师录制的教学视频内容。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在线学习方式二：观看速课（微视频）学习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34185" y="1806575"/>
            <a:ext cx="2310765" cy="4897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2035" y="1807210"/>
            <a:ext cx="2360930" cy="489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0525" y="1758315"/>
            <a:ext cx="2443480" cy="4945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496676" cy="1135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教师根据教学目的和要求 ，可以开启同步课堂，电脑端使用方式：打开教师提供的电脑端网址，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4180" y="2266315"/>
            <a:ext cx="5928995" cy="2919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0030" y="2214880"/>
            <a:ext cx="5152390" cy="297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012" y="859155"/>
            <a:ext cx="11034981" cy="850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手机端使用方式：在学习通首页输入教师提供的同步课堂邀请码，进入同步课堂，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即可同步听到教师的授课内容的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讲课声音。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617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在线学习方式三：同步课堂学习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88185" y="1710690"/>
            <a:ext cx="236029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4830" y="1736090"/>
            <a:ext cx="2368550" cy="477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0310" y="1710690"/>
            <a:ext cx="2439035" cy="483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WPS 演示</Application>
  <PresentationFormat>自定义</PresentationFormat>
  <Paragraphs>71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手机上下载并安装学习通APP： 扫描右方二维码或在手机应用市场中搜索“超星学习通”进行下载。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教师根据教学目的和要求，录制速课（微视频），学生通过“消息”点击速课，观看老师录制的教学视频内容。</vt:lpstr>
      <vt:lpstr>教师根据教学目的和要求 ，可以开启同步课堂，电脑端使用方式：打开教师提供的电脑端网址，可同步听到教师的授课内容的PPT+讲课声音。</vt:lpstr>
      <vt:lpstr>手机端使用方式：在学习通首页输入教师提供的同步课堂邀请码，进入同步课堂，即可同步听到教师的授课内容的PPT+讲课声音。</vt:lpstr>
      <vt:lpstr>教师如果开启直播教学，学生可在消息中点击直播，进入直播界面，可以观看直播并进行文字互动，如果教师选择了“允许回看”，可以在直播结束后，回看直播内容。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Administrator</cp:lastModifiedBy>
  <cp:revision>74</cp:revision>
  <dcterms:created xsi:type="dcterms:W3CDTF">2020-01-28T03:15:00Z</dcterms:created>
  <dcterms:modified xsi:type="dcterms:W3CDTF">2020-02-06T05:51:39Z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